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55" d="100"/>
          <a:sy n="55" d="100"/>
        </p:scale>
        <p:origin x="240" y="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6:59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6:59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7"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8"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9"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3"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4"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5"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4"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5"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1"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1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n-US" dirty="0"/>
              <a:t>AI an IoT on the EDGE with Azure Percept</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Marco </a:t>
            </a:r>
            <a:r>
              <a:rPr lang="es-ES" dirty="0" err="1"/>
              <a:t>Dal</a:t>
            </a:r>
            <a:r>
              <a:rPr lang="es-ES" dirty="0"/>
              <a:t> Pino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830997"/>
          </a:xfrm>
        </p:spPr>
        <p:txBody>
          <a:bodyPr/>
          <a:lstStyle/>
          <a:p>
            <a:r>
              <a:rPr lang="en-US" dirty="0"/>
              <a:t>Microsoft MVP Reconnect, Intel </a:t>
            </a:r>
            <a:r>
              <a:rPr lang="en-US" dirty="0" err="1"/>
              <a:t>BlackBelt</a:t>
            </a:r>
            <a:r>
              <a:rPr lang="en-US" dirty="0"/>
              <a:t> &amp; Innovator, Speaker, Trainer, Consultant @Microsoft</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1392</TotalTime>
  <Words>67</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Wingdings</vt:lpstr>
      <vt:lpstr>Quicksand</vt:lpstr>
      <vt:lpstr>Arial</vt:lpstr>
      <vt:lpstr>Consolas</vt:lpstr>
      <vt:lpstr>Lufga</vt:lpstr>
      <vt:lpstr>Myriad Pro</vt:lpstr>
      <vt:lpstr>Segoe UI</vt:lpstr>
      <vt:lpstr>White Template</vt:lpstr>
      <vt:lpstr>CorelDRAW</vt:lpstr>
      <vt:lpstr>PowerPoint Presentation</vt:lpstr>
      <vt:lpstr>AI an IoT on the EDGE with Azure Percept</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80</cp:revision>
  <dcterms:created xsi:type="dcterms:W3CDTF">2019-08-09T15:41:27Z</dcterms:created>
  <dcterms:modified xsi:type="dcterms:W3CDTF">2022-03-14T18:02:31Z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